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август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182C7F"/>
                </a:solidFill>
              </a:rPr>
              <a:t>Человеческий 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>
                <a:solidFill>
                  <a:srgbClr val="182C7F"/>
                </a:solidFill>
              </a:rPr>
              <a:t>31 800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>
                <a:solidFill>
                  <a:srgbClr val="182C7F"/>
                </a:solidFill>
              </a:rPr>
              <a:t>16 400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подготовки</a:t>
            </a:r>
          </a:p>
          <a:p>
            <a:r>
              <a:rPr lang="ru-RU" sz="2800" b="1" dirty="0"/>
              <a:t>7 500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/>
              <a:t>3 900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одаренной молодежи 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учащихся, студентов, и курсантов и </a:t>
            </a:r>
            <a:r>
              <a:rPr lang="ru-RU" sz="2500" b="1" dirty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/>
              <a:t>поощрены 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/>
          </a:p>
          <a:p>
            <a:pPr>
              <a:lnSpc>
                <a:spcPts val="2300"/>
              </a:lnSpc>
            </a:pPr>
            <a:r>
              <a:rPr lang="ru-RU" b="1" i="1" dirty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chemeClr val="bg1"/>
                </a:solidFill>
              </a:rPr>
              <a:t>В 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20 июня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27 400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наук 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по анализу</a:t>
            </a:r>
            <a:r>
              <a:rPr kumimoji="0" lang="ru-RU" sz="12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RePack by Diakov</cp:lastModifiedBy>
  <cp:revision>414</cp:revision>
  <dcterms:created xsi:type="dcterms:W3CDTF">2024-07-24T10:48:12Z</dcterms:created>
  <dcterms:modified xsi:type="dcterms:W3CDTF">2025-08-15T12:01:08Z</dcterms:modified>
</cp:coreProperties>
</file>